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B6CC06-68D9-4518-BCB2-32050EBF7519}" v="2" dt="2024-05-19T11:57:29.8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ji Varghese" userId="b6635ce32d741a41" providerId="LiveId" clId="{84B6CC06-68D9-4518-BCB2-32050EBF7519}"/>
    <pc:docChg chg="undo custSel addSld modSld">
      <pc:chgData name="Shaji Varghese" userId="b6635ce32d741a41" providerId="LiveId" clId="{84B6CC06-68D9-4518-BCB2-32050EBF7519}" dt="2024-05-19T11:59:14.077" v="404" actId="1076"/>
      <pc:docMkLst>
        <pc:docMk/>
      </pc:docMkLst>
      <pc:sldChg chg="modSp mod">
        <pc:chgData name="Shaji Varghese" userId="b6635ce32d741a41" providerId="LiveId" clId="{84B6CC06-68D9-4518-BCB2-32050EBF7519}" dt="2024-05-19T11:54:59.834" v="358" actId="113"/>
        <pc:sldMkLst>
          <pc:docMk/>
          <pc:sldMk cId="1402157944" sldId="256"/>
        </pc:sldMkLst>
        <pc:spChg chg="mod">
          <ac:chgData name="Shaji Varghese" userId="b6635ce32d741a41" providerId="LiveId" clId="{84B6CC06-68D9-4518-BCB2-32050EBF7519}" dt="2024-05-19T11:39:23.791" v="31" actId="2710"/>
          <ac:spMkLst>
            <pc:docMk/>
            <pc:sldMk cId="1402157944" sldId="256"/>
            <ac:spMk id="2" creationId="{5B44600D-EE97-BD08-9E76-866036610365}"/>
          </ac:spMkLst>
        </pc:spChg>
        <pc:spChg chg="mod">
          <ac:chgData name="Shaji Varghese" userId="b6635ce32d741a41" providerId="LiveId" clId="{84B6CC06-68D9-4518-BCB2-32050EBF7519}" dt="2024-05-19T11:54:59.834" v="358" actId="113"/>
          <ac:spMkLst>
            <pc:docMk/>
            <pc:sldMk cId="1402157944" sldId="256"/>
            <ac:spMk id="4" creationId="{0CD075AE-4078-905C-F66B-83F5837E938B}"/>
          </ac:spMkLst>
        </pc:spChg>
      </pc:sldChg>
      <pc:sldChg chg="modSp mod">
        <pc:chgData name="Shaji Varghese" userId="b6635ce32d741a41" providerId="LiveId" clId="{84B6CC06-68D9-4518-BCB2-32050EBF7519}" dt="2024-05-19T11:55:47.761" v="367" actId="20577"/>
        <pc:sldMkLst>
          <pc:docMk/>
          <pc:sldMk cId="1982511748" sldId="257"/>
        </pc:sldMkLst>
        <pc:spChg chg="mod">
          <ac:chgData name="Shaji Varghese" userId="b6635ce32d741a41" providerId="LiveId" clId="{84B6CC06-68D9-4518-BCB2-32050EBF7519}" dt="2024-05-19T11:55:47.761" v="367" actId="20577"/>
          <ac:spMkLst>
            <pc:docMk/>
            <pc:sldMk cId="1982511748" sldId="257"/>
            <ac:spMk id="2" creationId="{5B44600D-EE97-BD08-9E76-866036610365}"/>
          </ac:spMkLst>
        </pc:spChg>
        <pc:spChg chg="mod">
          <ac:chgData name="Shaji Varghese" userId="b6635ce32d741a41" providerId="LiveId" clId="{84B6CC06-68D9-4518-BCB2-32050EBF7519}" dt="2024-05-19T11:54:54.258" v="357" actId="113"/>
          <ac:spMkLst>
            <pc:docMk/>
            <pc:sldMk cId="1982511748" sldId="257"/>
            <ac:spMk id="4" creationId="{0CD075AE-4078-905C-F66B-83F5837E938B}"/>
          </ac:spMkLst>
        </pc:spChg>
      </pc:sldChg>
      <pc:sldChg chg="modSp mod">
        <pc:chgData name="Shaji Varghese" userId="b6635ce32d741a41" providerId="LiveId" clId="{84B6CC06-68D9-4518-BCB2-32050EBF7519}" dt="2024-05-19T11:54:48.576" v="356" actId="113"/>
        <pc:sldMkLst>
          <pc:docMk/>
          <pc:sldMk cId="1774627808" sldId="258"/>
        </pc:sldMkLst>
        <pc:spChg chg="mod">
          <ac:chgData name="Shaji Varghese" userId="b6635ce32d741a41" providerId="LiveId" clId="{84B6CC06-68D9-4518-BCB2-32050EBF7519}" dt="2024-05-19T11:53:07.923" v="315" actId="20577"/>
          <ac:spMkLst>
            <pc:docMk/>
            <pc:sldMk cId="1774627808" sldId="258"/>
            <ac:spMk id="2" creationId="{5B44600D-EE97-BD08-9E76-866036610365}"/>
          </ac:spMkLst>
        </pc:spChg>
        <pc:spChg chg="mod">
          <ac:chgData name="Shaji Varghese" userId="b6635ce32d741a41" providerId="LiveId" clId="{84B6CC06-68D9-4518-BCB2-32050EBF7519}" dt="2024-05-19T11:54:48.576" v="356" actId="113"/>
          <ac:spMkLst>
            <pc:docMk/>
            <pc:sldMk cId="1774627808" sldId="258"/>
            <ac:spMk id="4" creationId="{0CD075AE-4078-905C-F66B-83F5837E938B}"/>
          </ac:spMkLst>
        </pc:spChg>
      </pc:sldChg>
      <pc:sldChg chg="modSp mod">
        <pc:chgData name="Shaji Varghese" userId="b6635ce32d741a41" providerId="LiveId" clId="{84B6CC06-68D9-4518-BCB2-32050EBF7519}" dt="2024-05-19T11:54:43.914" v="355" actId="113"/>
        <pc:sldMkLst>
          <pc:docMk/>
          <pc:sldMk cId="182073600" sldId="259"/>
        </pc:sldMkLst>
        <pc:spChg chg="mod">
          <ac:chgData name="Shaji Varghese" userId="b6635ce32d741a41" providerId="LiveId" clId="{84B6CC06-68D9-4518-BCB2-32050EBF7519}" dt="2024-05-19T11:53:55.170" v="342" actId="404"/>
          <ac:spMkLst>
            <pc:docMk/>
            <pc:sldMk cId="182073600" sldId="259"/>
            <ac:spMk id="2" creationId="{5B44600D-EE97-BD08-9E76-866036610365}"/>
          </ac:spMkLst>
        </pc:spChg>
        <pc:spChg chg="mod">
          <ac:chgData name="Shaji Varghese" userId="b6635ce32d741a41" providerId="LiveId" clId="{84B6CC06-68D9-4518-BCB2-32050EBF7519}" dt="2024-05-19T11:54:43.914" v="355" actId="113"/>
          <ac:spMkLst>
            <pc:docMk/>
            <pc:sldMk cId="182073600" sldId="259"/>
            <ac:spMk id="4" creationId="{0CD075AE-4078-905C-F66B-83F5837E938B}"/>
          </ac:spMkLst>
        </pc:spChg>
      </pc:sldChg>
      <pc:sldChg chg="modSp mod">
        <pc:chgData name="Shaji Varghese" userId="b6635ce32d741a41" providerId="LiveId" clId="{84B6CC06-68D9-4518-BCB2-32050EBF7519}" dt="2024-05-19T11:54:39.030" v="354" actId="113"/>
        <pc:sldMkLst>
          <pc:docMk/>
          <pc:sldMk cId="756124585" sldId="260"/>
        </pc:sldMkLst>
        <pc:spChg chg="mod">
          <ac:chgData name="Shaji Varghese" userId="b6635ce32d741a41" providerId="LiveId" clId="{84B6CC06-68D9-4518-BCB2-32050EBF7519}" dt="2024-05-19T11:54:13.022" v="347" actId="20577"/>
          <ac:spMkLst>
            <pc:docMk/>
            <pc:sldMk cId="756124585" sldId="260"/>
            <ac:spMk id="2" creationId="{5B44600D-EE97-BD08-9E76-866036610365}"/>
          </ac:spMkLst>
        </pc:spChg>
        <pc:spChg chg="mod">
          <ac:chgData name="Shaji Varghese" userId="b6635ce32d741a41" providerId="LiveId" clId="{84B6CC06-68D9-4518-BCB2-32050EBF7519}" dt="2024-05-19T11:54:39.030" v="354" actId="113"/>
          <ac:spMkLst>
            <pc:docMk/>
            <pc:sldMk cId="756124585" sldId="260"/>
            <ac:spMk id="4" creationId="{0CD075AE-4078-905C-F66B-83F5837E938B}"/>
          </ac:spMkLst>
        </pc:spChg>
      </pc:sldChg>
      <pc:sldChg chg="modSp add mod">
        <pc:chgData name="Shaji Varghese" userId="b6635ce32d741a41" providerId="LiveId" clId="{84B6CC06-68D9-4518-BCB2-32050EBF7519}" dt="2024-05-19T11:56:49.670" v="372" actId="1076"/>
        <pc:sldMkLst>
          <pc:docMk/>
          <pc:sldMk cId="2547342570" sldId="261"/>
        </pc:sldMkLst>
        <pc:spChg chg="mod">
          <ac:chgData name="Shaji Varghese" userId="b6635ce32d741a41" providerId="LiveId" clId="{84B6CC06-68D9-4518-BCB2-32050EBF7519}" dt="2024-05-19T11:54:23.364" v="352" actId="20577"/>
          <ac:spMkLst>
            <pc:docMk/>
            <pc:sldMk cId="2547342570" sldId="261"/>
            <ac:spMk id="2" creationId="{5B44600D-EE97-BD08-9E76-866036610365}"/>
          </ac:spMkLst>
        </pc:spChg>
        <pc:spChg chg="mod">
          <ac:chgData name="Shaji Varghese" userId="b6635ce32d741a41" providerId="LiveId" clId="{84B6CC06-68D9-4518-BCB2-32050EBF7519}" dt="2024-05-19T11:56:49.670" v="372" actId="1076"/>
          <ac:spMkLst>
            <pc:docMk/>
            <pc:sldMk cId="2547342570" sldId="261"/>
            <ac:spMk id="4" creationId="{0CD075AE-4078-905C-F66B-83F5837E938B}"/>
          </ac:spMkLst>
        </pc:spChg>
      </pc:sldChg>
      <pc:sldChg chg="modSp add mod">
        <pc:chgData name="Shaji Varghese" userId="b6635ce32d741a41" providerId="LiveId" clId="{84B6CC06-68D9-4518-BCB2-32050EBF7519}" dt="2024-05-19T11:56:43.041" v="371" actId="1076"/>
        <pc:sldMkLst>
          <pc:docMk/>
          <pc:sldMk cId="2736321386" sldId="262"/>
        </pc:sldMkLst>
        <pc:spChg chg="mod">
          <ac:chgData name="Shaji Varghese" userId="b6635ce32d741a41" providerId="LiveId" clId="{84B6CC06-68D9-4518-BCB2-32050EBF7519}" dt="2024-05-19T11:55:19.967" v="362" actId="20577"/>
          <ac:spMkLst>
            <pc:docMk/>
            <pc:sldMk cId="2736321386" sldId="262"/>
            <ac:spMk id="2" creationId="{5B44600D-EE97-BD08-9E76-866036610365}"/>
          </ac:spMkLst>
        </pc:spChg>
        <pc:spChg chg="mod">
          <ac:chgData name="Shaji Varghese" userId="b6635ce32d741a41" providerId="LiveId" clId="{84B6CC06-68D9-4518-BCB2-32050EBF7519}" dt="2024-05-19T11:56:43.041" v="371" actId="1076"/>
          <ac:spMkLst>
            <pc:docMk/>
            <pc:sldMk cId="2736321386" sldId="262"/>
            <ac:spMk id="4" creationId="{0CD075AE-4078-905C-F66B-83F5837E938B}"/>
          </ac:spMkLst>
        </pc:spChg>
      </pc:sldChg>
      <pc:sldChg chg="modSp add mod">
        <pc:chgData name="Shaji Varghese" userId="b6635ce32d741a41" providerId="LiveId" clId="{84B6CC06-68D9-4518-BCB2-32050EBF7519}" dt="2024-05-19T11:59:14.077" v="404" actId="1076"/>
        <pc:sldMkLst>
          <pc:docMk/>
          <pc:sldMk cId="227921785" sldId="263"/>
        </pc:sldMkLst>
        <pc:spChg chg="mod">
          <ac:chgData name="Shaji Varghese" userId="b6635ce32d741a41" providerId="LiveId" clId="{84B6CC06-68D9-4518-BCB2-32050EBF7519}" dt="2024-05-19T11:59:14.077" v="404" actId="1076"/>
          <ac:spMkLst>
            <pc:docMk/>
            <pc:sldMk cId="227921785" sldId="263"/>
            <ac:spMk id="2" creationId="{5B44600D-EE97-BD08-9E76-866036610365}"/>
          </ac:spMkLst>
        </pc:spChg>
        <pc:spChg chg="mod">
          <ac:chgData name="Shaji Varghese" userId="b6635ce32d741a41" providerId="LiveId" clId="{84B6CC06-68D9-4518-BCB2-32050EBF7519}" dt="2024-05-19T11:59:09.275" v="403" actId="1076"/>
          <ac:spMkLst>
            <pc:docMk/>
            <pc:sldMk cId="227921785" sldId="263"/>
            <ac:spMk id="4" creationId="{0CD075AE-4078-905C-F66B-83F5837E938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DCBC5-780E-596D-0B78-7A51147209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FF7EDC-1F6C-1D38-465A-4507B4FA3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080B4-F597-AFA6-04A6-45E0BE421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26AB-193F-4BA9-BBE3-12F7F2088B21}" type="datetimeFigureOut">
              <a:rPr lang="en-AE" smtClean="0"/>
              <a:t>19/05/2024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FCFE4-2492-2A66-3C95-0E4197E05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F039B-FCC3-6E6F-9AE2-6C5B235FB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B430B-4808-4340-A390-E9D13E2D1F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98977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3B505-D577-FBBE-D442-A338F96BA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28F9EE-703D-E85B-B3CA-916A177295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313ECE-C58B-B9AA-2E63-EF3C3F0A6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26AB-193F-4BA9-BBE3-12F7F2088B21}" type="datetimeFigureOut">
              <a:rPr lang="en-AE" smtClean="0"/>
              <a:t>19/05/2024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B1D65-6282-E2F3-6E06-D6F38A8A3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30959-BF10-A4E2-4A14-1401FEF4C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B430B-4808-4340-A390-E9D13E2D1F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208682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D541C9-37DD-AE76-14AA-B305ACF1F7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EB4400-2055-DCFC-0D27-0BC23306F7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26C9C-7BE7-747F-AEC0-CEB2FD09A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26AB-193F-4BA9-BBE3-12F7F2088B21}" type="datetimeFigureOut">
              <a:rPr lang="en-AE" smtClean="0"/>
              <a:t>19/05/2024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531FB-ED54-8256-A45B-894FB9CBE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765A0-19BF-046C-194F-5D4DAB270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B430B-4808-4340-A390-E9D13E2D1F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7300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96E62-D38A-8BB4-7E87-3F8D5CB8F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45BF8-4DFC-EE47-3511-FC391F30A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D272F5-5869-8699-709B-88394135C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26AB-193F-4BA9-BBE3-12F7F2088B21}" type="datetimeFigureOut">
              <a:rPr lang="en-AE" smtClean="0"/>
              <a:t>19/05/2024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BD530-6DAD-2B5C-D7F8-5DA9A14EA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9C958-2E0B-1D2E-AD87-1CFBDE9AD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B430B-4808-4340-A390-E9D13E2D1F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943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AD3EE-C29E-5E0F-FB77-F9F26BFC5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0F3D2-95AD-A267-9E87-460FA7360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E9328-B563-A23C-E517-653CE8D86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26AB-193F-4BA9-BBE3-12F7F2088B21}" type="datetimeFigureOut">
              <a:rPr lang="en-AE" smtClean="0"/>
              <a:t>19/05/2024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C7239-994A-5135-16B3-75544B869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F0C99-C28F-D2D4-44D8-A6550B0D5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B430B-4808-4340-A390-E9D13E2D1F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98915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59907-87E5-8E69-E99D-2C54334A5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1361E-7533-6F36-317F-E27B7E85D5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647262-A528-1999-70BD-2CD9A42B1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A36545-0E87-A4E5-4176-05B0C7571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26AB-193F-4BA9-BBE3-12F7F2088B21}" type="datetimeFigureOut">
              <a:rPr lang="en-AE" smtClean="0"/>
              <a:t>19/05/2024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799ECB-A090-C3F8-EFCD-B38D9693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8E151-E61D-E707-C261-32A3EC7CA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B430B-4808-4340-A390-E9D13E2D1F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371145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F984E-319B-EB6D-62CF-99A92E474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B31000-1499-6859-3960-C3BA6D070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54096C-8ED3-9359-FD57-752C7B924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1CB085-9E1A-1C7D-09BC-5EBCD89AEC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3A470C-0B40-9C07-F58B-512205EC01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530118-D348-0EAE-6276-DAB18FD4B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26AB-193F-4BA9-BBE3-12F7F2088B21}" type="datetimeFigureOut">
              <a:rPr lang="en-AE" smtClean="0"/>
              <a:t>19/05/2024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B0C4B7-D587-9F55-FD56-8FD47244D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605E9E-8B6B-5CC4-58D9-0EB7A0EFA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B430B-4808-4340-A390-E9D13E2D1F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082749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19A72-4C4B-449C-C35B-85B111347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0ED1D0-767F-1FE0-37E6-FBCEEC8CF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26AB-193F-4BA9-BBE3-12F7F2088B21}" type="datetimeFigureOut">
              <a:rPr lang="en-AE" smtClean="0"/>
              <a:t>19/05/2024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D3553D-7D8C-AE5F-6EC8-0C291906E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DC77D-5B7E-3C58-1392-2AE88E805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B430B-4808-4340-A390-E9D13E2D1F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1554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4505ED-3162-EA16-2324-0C1AFF938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26AB-193F-4BA9-BBE3-12F7F2088B21}" type="datetimeFigureOut">
              <a:rPr lang="en-AE" smtClean="0"/>
              <a:t>19/05/2024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5CC604-AF56-AF61-6096-AFB1E30E1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14928F-68D6-5007-71A4-D778D109C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B430B-4808-4340-A390-E9D13E2D1F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0501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FCE42-9EE5-43A2-F824-B8BA60848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AC6DF-BFA9-A1AA-E268-C9B706C7A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7E5E4E-6238-26B5-304D-5D7682F94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A1B864-635B-60E2-73FC-5F2550870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26AB-193F-4BA9-BBE3-12F7F2088B21}" type="datetimeFigureOut">
              <a:rPr lang="en-AE" smtClean="0"/>
              <a:t>19/05/2024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3707F6-AAFD-E39F-E6D1-19E733B5F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BCAAB-A1BE-5280-8FDC-30570AF3F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B430B-4808-4340-A390-E9D13E2D1F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221790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08969-DC87-9636-FD22-5387EDCE6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C19AB3-4A46-F2B5-FAE8-41D2B2D32D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119051-F189-0B34-DF8E-9B2860EF66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EFDE8A-F97B-2763-524E-298C38789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B26AB-193F-4BA9-BBE3-12F7F2088B21}" type="datetimeFigureOut">
              <a:rPr lang="en-AE" smtClean="0"/>
              <a:t>19/05/2024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F6871B-C10C-71E5-1A79-CD7D84691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613E5-92F0-409B-0E2F-444B76CD8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B430B-4808-4340-A390-E9D13E2D1F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260223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B3481B-D548-43E7-387F-07E6F770F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64697-3341-A3AE-A358-86C23655F6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2EEB9-3D64-B4F9-FB3D-F579B16D7C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BB26AB-193F-4BA9-BBE3-12F7F2088B21}" type="datetimeFigureOut">
              <a:rPr lang="en-AE" smtClean="0"/>
              <a:t>19/05/2024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BCB5A-40AA-2B15-1F40-6143CE7D18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2FEBA-8205-1D31-4BA8-4F9416C0A2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9B430B-4808-4340-A390-E9D13E2D1FD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09026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4600D-EE97-BD08-9E76-8660366103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2116" y="1"/>
            <a:ext cx="11346426" cy="3429000"/>
          </a:xfrm>
        </p:spPr>
        <p:txBody>
          <a:bodyPr anchor="ctr"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നീയല്ലോ ഞങ്ങള്‍ക്കുള്ള ദിവ്യസമ്പത്തേശുവേ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8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		</a:t>
            </a:r>
            <a:r>
              <a:rPr lang="ml-IN" sz="28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നീയല്ലാതില്ല ഭൂവില്‍ ആഗ്രഹിപ്പാനാരുമേ</a:t>
            </a:r>
            <a:endParaRPr lang="en-US" sz="4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CD075AE-4078-905C-F66B-83F5837E938B}"/>
              </a:ext>
            </a:extLst>
          </p:cNvPr>
          <p:cNvSpPr txBox="1">
            <a:spLocks/>
          </p:cNvSpPr>
          <p:nvPr/>
        </p:nvSpPr>
        <p:spPr>
          <a:xfrm>
            <a:off x="562599" y="2243294"/>
            <a:ext cx="1134642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3600" dirty="0" err="1"/>
              <a:t>Neeyallo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njangalkkulla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divya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sambatheshuve</a:t>
            </a:r>
            <a:br>
              <a:rPr lang="en-US" sz="3600" dirty="0">
                <a:cs typeface="Arial" panose="020B0604020202020204" pitchFamily="34" charset="0"/>
              </a:rPr>
            </a:b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          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Neeyallaathilla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bhuvil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aagrahippaan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aarume</a:t>
            </a:r>
            <a:endParaRPr lang="en-AE" sz="3600" i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157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4600D-EE97-BD08-9E76-8660366103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2116" y="1"/>
            <a:ext cx="11346426" cy="3429000"/>
          </a:xfrm>
        </p:spPr>
        <p:txBody>
          <a:bodyPr anchor="ctr">
            <a:norm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നീയല്ലോ ഞങ്ങള്‍ക്കായി മന്നിടത്തില്‍ വന്നതും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നീചരാം ഞങ്ങളുടെ പാപമെല്ലാമേറ്റതും-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        </a:t>
            </a: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നീയല്ലോ ഞങ്ങള്‍ക്കുള്ള ദിവ്യസമ്പത്തേശുവേ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800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		</a:t>
            </a:r>
            <a:r>
              <a:rPr lang="en-US" sz="1800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CD075AE-4078-905C-F66B-83F5837E938B}"/>
              </a:ext>
            </a:extLst>
          </p:cNvPr>
          <p:cNvSpPr txBox="1">
            <a:spLocks/>
          </p:cNvSpPr>
          <p:nvPr/>
        </p:nvSpPr>
        <p:spPr>
          <a:xfrm>
            <a:off x="462116" y="2906486"/>
            <a:ext cx="1134642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</a:rPr>
              <a:t>Neeyallo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</a:rPr>
              <a:t>njangalkkaayi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</a:rPr>
              <a:t>mannidathil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</a:rPr>
              <a:t>vannathum</a:t>
            </a:r>
            <a:br>
              <a:rPr lang="en-US" sz="3600" dirty="0"/>
            </a:b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</a:rPr>
              <a:t>Neecharaam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</a:rPr>
              <a:t>njangalude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</a:rPr>
              <a:t>paapamellaam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</a:rPr>
              <a:t>ettathum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</a:rPr>
              <a:t>-</a:t>
            </a:r>
          </a:p>
          <a:p>
            <a:pPr algn="l">
              <a:lnSpc>
                <a:spcPct val="150000"/>
              </a:lnSpc>
            </a:pPr>
            <a:r>
              <a:rPr lang="en-US" sz="3600" dirty="0"/>
              <a:t>          </a:t>
            </a:r>
            <a:r>
              <a:rPr lang="en-US" sz="3600" dirty="0" err="1"/>
              <a:t>Neeyallo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njangalkkulla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divya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sambatheshuve</a:t>
            </a:r>
            <a:endParaRPr lang="en-AE" sz="3600" dirty="0"/>
          </a:p>
        </p:txBody>
      </p:sp>
    </p:spTree>
    <p:extLst>
      <p:ext uri="{BB962C8B-B14F-4D97-AF65-F5344CB8AC3E}">
        <p14:creationId xmlns:p14="http://schemas.microsoft.com/office/powerpoint/2010/main" val="1982511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4600D-EE97-BD08-9E76-8660366103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2116" y="1"/>
            <a:ext cx="11346426" cy="3429000"/>
          </a:xfrm>
        </p:spPr>
        <p:txBody>
          <a:bodyPr anchor="ctr">
            <a:norm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കാല്‍വറി മലമുകളേറി നീ ഞങ്ങള്‍ക്കായ്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കാല്‍കരം ചേര്‍ന്നു തൂങ്ങി മരിച്ചുയിരേകിയ-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</a:t>
            </a:r>
            <a:r>
              <a:rPr lang="en-US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       </a:t>
            </a: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നീയല്ലോ ഞങ്ങള്‍ക്കുള്ള ദിവ്യസമ്പത്തേശുവേ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CD075AE-4078-905C-F66B-83F5837E938B}"/>
              </a:ext>
            </a:extLst>
          </p:cNvPr>
          <p:cNvSpPr txBox="1">
            <a:spLocks/>
          </p:cNvSpPr>
          <p:nvPr/>
        </p:nvSpPr>
        <p:spPr>
          <a:xfrm>
            <a:off x="542503" y="2715567"/>
            <a:ext cx="1134642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600" dirty="0" err="1"/>
              <a:t>Kaalvary</a:t>
            </a:r>
            <a:r>
              <a:rPr lang="en-US" sz="3600" dirty="0"/>
              <a:t> mala </a:t>
            </a:r>
            <a:r>
              <a:rPr lang="en-US" sz="3600" dirty="0" err="1"/>
              <a:t>mukaleri</a:t>
            </a:r>
            <a:r>
              <a:rPr lang="en-US" sz="3600" dirty="0"/>
              <a:t> nee </a:t>
            </a:r>
            <a:r>
              <a:rPr lang="en-US" sz="3600" dirty="0" err="1"/>
              <a:t>njangalkkaay</a:t>
            </a:r>
            <a:endParaRPr lang="en-US" sz="3600" dirty="0"/>
          </a:p>
          <a:p>
            <a:pPr algn="l">
              <a:lnSpc>
                <a:spcPct val="150000"/>
              </a:lnSpc>
            </a:pPr>
            <a:r>
              <a:rPr lang="en-US" sz="3600" dirty="0" err="1"/>
              <a:t>Kaalkaram</a:t>
            </a:r>
            <a:r>
              <a:rPr lang="en-US" sz="3600" dirty="0"/>
              <a:t> </a:t>
            </a:r>
            <a:r>
              <a:rPr lang="en-US" sz="3600" dirty="0" err="1"/>
              <a:t>chernnu</a:t>
            </a:r>
            <a:r>
              <a:rPr lang="en-US" sz="3600" dirty="0"/>
              <a:t> </a:t>
            </a:r>
            <a:r>
              <a:rPr lang="en-US" sz="3600" dirty="0" err="1"/>
              <a:t>thoongi</a:t>
            </a:r>
            <a:r>
              <a:rPr lang="en-US" sz="3600" dirty="0"/>
              <a:t> </a:t>
            </a:r>
            <a:r>
              <a:rPr lang="en-US" sz="3600" dirty="0" err="1"/>
              <a:t>marichuyirekiya</a:t>
            </a:r>
            <a:endParaRPr lang="en-US" sz="3600" dirty="0"/>
          </a:p>
          <a:p>
            <a:pPr algn="l">
              <a:lnSpc>
                <a:spcPct val="150000"/>
              </a:lnSpc>
            </a:pPr>
            <a:r>
              <a:rPr lang="en-US" sz="3600" dirty="0"/>
              <a:t>  </a:t>
            </a:r>
            <a:r>
              <a:rPr lang="en-US" sz="1000" dirty="0"/>
              <a:t>          </a:t>
            </a:r>
            <a:r>
              <a:rPr lang="en-US" sz="3600" dirty="0"/>
              <a:t>    </a:t>
            </a:r>
            <a:r>
              <a:rPr lang="en-US" sz="3600" dirty="0" err="1"/>
              <a:t>Neeyallo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njangalkkulla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divya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sambatheshuve</a:t>
            </a:r>
            <a:endParaRPr lang="en-AE" sz="3600" dirty="0"/>
          </a:p>
        </p:txBody>
      </p:sp>
    </p:spTree>
    <p:extLst>
      <p:ext uri="{BB962C8B-B14F-4D97-AF65-F5344CB8AC3E}">
        <p14:creationId xmlns:p14="http://schemas.microsoft.com/office/powerpoint/2010/main" val="1774627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4600D-EE97-BD08-9E76-8660366103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2116" y="1"/>
            <a:ext cx="11346426" cy="3429000"/>
          </a:xfrm>
        </p:spPr>
        <p:txBody>
          <a:bodyPr anchor="ctr">
            <a:norm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അന്നന്നു ഞങ്ങള്‍ക്കുള്ളതെല്ലാം തന്നു പോറ്റുന്നോന്‍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ഇന്നുമെന്നും കൂടെയുണ്ടെന്നുള്ള വാക്കു തന്നവന്‍-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     </a:t>
            </a: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നീയല്ലോ ഞങ്ങള്‍ക്കുള്ള ദിവ്യസമ്പത്തേശുവേ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CD075AE-4078-905C-F66B-83F5837E938B}"/>
              </a:ext>
            </a:extLst>
          </p:cNvPr>
          <p:cNvSpPr txBox="1">
            <a:spLocks/>
          </p:cNvSpPr>
          <p:nvPr/>
        </p:nvSpPr>
        <p:spPr>
          <a:xfrm>
            <a:off x="602793" y="3238082"/>
            <a:ext cx="1134642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600" dirty="0" err="1"/>
              <a:t>Annannu</a:t>
            </a:r>
            <a:r>
              <a:rPr lang="en-US" sz="3600" dirty="0"/>
              <a:t> </a:t>
            </a:r>
            <a:r>
              <a:rPr lang="en-US" sz="3600" dirty="0" err="1"/>
              <a:t>njangalkkullath</a:t>
            </a:r>
            <a:r>
              <a:rPr lang="en-US" sz="3600" dirty="0"/>
              <a:t> </a:t>
            </a:r>
            <a:r>
              <a:rPr lang="en-US" sz="3600" dirty="0" err="1"/>
              <a:t>ellaam</a:t>
            </a:r>
            <a:r>
              <a:rPr lang="en-US" sz="3600" dirty="0"/>
              <a:t> </a:t>
            </a:r>
            <a:r>
              <a:rPr lang="en-US" sz="3600" dirty="0" err="1"/>
              <a:t>thannu</a:t>
            </a:r>
            <a:r>
              <a:rPr lang="en-US" sz="3600" dirty="0"/>
              <a:t> </a:t>
            </a:r>
            <a:r>
              <a:rPr lang="en-US" sz="3600" dirty="0" err="1"/>
              <a:t>pottunnon</a:t>
            </a:r>
            <a:endParaRPr lang="en-US" sz="3600" dirty="0"/>
          </a:p>
          <a:p>
            <a:pPr algn="l">
              <a:lnSpc>
                <a:spcPct val="150000"/>
              </a:lnSpc>
            </a:pPr>
            <a:r>
              <a:rPr lang="en-US" sz="3600" dirty="0" err="1"/>
              <a:t>Innum</a:t>
            </a:r>
            <a:r>
              <a:rPr lang="en-US" sz="3600" dirty="0"/>
              <a:t> </a:t>
            </a:r>
            <a:r>
              <a:rPr lang="en-US" sz="3600" dirty="0" err="1"/>
              <a:t>ennum</a:t>
            </a:r>
            <a:r>
              <a:rPr lang="en-US" sz="3600" dirty="0"/>
              <a:t> </a:t>
            </a:r>
            <a:r>
              <a:rPr lang="en-US" sz="3600" dirty="0" err="1"/>
              <a:t>koodeyundennulla</a:t>
            </a:r>
            <a:r>
              <a:rPr lang="en-US" sz="3600" dirty="0"/>
              <a:t> </a:t>
            </a:r>
            <a:r>
              <a:rPr lang="en-US" sz="3600" dirty="0" err="1"/>
              <a:t>vaakku</a:t>
            </a:r>
            <a:r>
              <a:rPr lang="en-US" sz="3600" dirty="0"/>
              <a:t> </a:t>
            </a:r>
            <a:r>
              <a:rPr lang="en-US" sz="3600" dirty="0" err="1"/>
              <a:t>thannavan</a:t>
            </a:r>
            <a:endParaRPr lang="en-US" sz="3600" dirty="0"/>
          </a:p>
          <a:p>
            <a:pPr algn="l">
              <a:lnSpc>
                <a:spcPct val="150000"/>
              </a:lnSpc>
            </a:pPr>
            <a:r>
              <a:rPr lang="en-US" sz="3600" dirty="0"/>
              <a:t>        </a:t>
            </a:r>
            <a:r>
              <a:rPr lang="en-US" sz="3600" dirty="0" err="1"/>
              <a:t>Neeyallo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njangalkkulla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divya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sambatheshuve</a:t>
            </a:r>
            <a:endParaRPr lang="en-AE" sz="3600" dirty="0"/>
          </a:p>
          <a:p>
            <a:pPr algn="l"/>
            <a:endParaRPr lang="en-AE" sz="4000" dirty="0"/>
          </a:p>
        </p:txBody>
      </p:sp>
    </p:spTree>
    <p:extLst>
      <p:ext uri="{BB962C8B-B14F-4D97-AF65-F5344CB8AC3E}">
        <p14:creationId xmlns:p14="http://schemas.microsoft.com/office/powerpoint/2010/main" val="182073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4600D-EE97-BD08-9E76-8660366103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2116" y="1"/>
            <a:ext cx="11346426" cy="3429000"/>
          </a:xfrm>
        </p:spPr>
        <p:txBody>
          <a:bodyPr anchor="ctr">
            <a:norm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ശത്രുവിന്നഗ്നിയസ്ത്രം ശക്തിയോടെതിര്‍ക്കുന്ന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മാത്രയില്‍ ജയം തന്നു കാത്തുസൂക്ഷിച്ചിടുന്ന-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      </a:t>
            </a: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നീയല്ലോ ഞങ്ങള്‍ക്കുള്ള ദിവ്യസമ്പത്തേശുവേ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CD075AE-4078-905C-F66B-83F5837E938B}"/>
              </a:ext>
            </a:extLst>
          </p:cNvPr>
          <p:cNvSpPr txBox="1">
            <a:spLocks/>
          </p:cNvSpPr>
          <p:nvPr/>
        </p:nvSpPr>
        <p:spPr>
          <a:xfrm>
            <a:off x="602793" y="3207936"/>
            <a:ext cx="1134642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600" dirty="0" err="1"/>
              <a:t>Shathruvinn-agniyasthram</a:t>
            </a:r>
            <a:r>
              <a:rPr lang="en-US" sz="3600" dirty="0"/>
              <a:t> </a:t>
            </a:r>
            <a:r>
              <a:rPr lang="en-US" sz="3600" dirty="0" err="1"/>
              <a:t>shakthiyod-ethirkkunna</a:t>
            </a:r>
            <a:endParaRPr lang="en-US" sz="3600" dirty="0"/>
          </a:p>
          <a:p>
            <a:pPr algn="l">
              <a:lnSpc>
                <a:spcPct val="150000"/>
              </a:lnSpc>
            </a:pPr>
            <a:r>
              <a:rPr lang="en-US" sz="3600" dirty="0" err="1"/>
              <a:t>Maathrayil</a:t>
            </a:r>
            <a:r>
              <a:rPr lang="en-US" sz="3600" dirty="0"/>
              <a:t> </a:t>
            </a:r>
            <a:r>
              <a:rPr lang="en-US" sz="3600" dirty="0" err="1"/>
              <a:t>jayam</a:t>
            </a:r>
            <a:r>
              <a:rPr lang="en-US" sz="3600" dirty="0"/>
              <a:t> </a:t>
            </a:r>
            <a:r>
              <a:rPr lang="en-US" sz="3600" dirty="0" err="1"/>
              <a:t>thannu</a:t>
            </a:r>
            <a:r>
              <a:rPr lang="en-US" sz="3600" dirty="0"/>
              <a:t> </a:t>
            </a:r>
            <a:r>
              <a:rPr lang="en-US" sz="3600" dirty="0" err="1"/>
              <a:t>kaathu</a:t>
            </a:r>
            <a:r>
              <a:rPr lang="en-US" sz="3600" dirty="0"/>
              <a:t> </a:t>
            </a:r>
            <a:r>
              <a:rPr lang="en-US" sz="3600" dirty="0" err="1"/>
              <a:t>sookshichidunna</a:t>
            </a:r>
            <a:endParaRPr lang="en-US" sz="3600" dirty="0"/>
          </a:p>
          <a:p>
            <a:pPr algn="l">
              <a:lnSpc>
                <a:spcPct val="150000"/>
              </a:lnSpc>
            </a:pPr>
            <a:r>
              <a:rPr lang="en-US" sz="3600" dirty="0"/>
              <a:t>         </a:t>
            </a:r>
            <a:r>
              <a:rPr lang="en-US" sz="3600" dirty="0" err="1"/>
              <a:t>Neeyallo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njangalkkulla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divya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sambatheshuve</a:t>
            </a:r>
            <a:endParaRPr lang="en-AE" sz="3600" dirty="0"/>
          </a:p>
          <a:p>
            <a:pPr algn="l"/>
            <a:endParaRPr lang="en-AE" sz="4000" dirty="0"/>
          </a:p>
        </p:txBody>
      </p:sp>
    </p:spTree>
    <p:extLst>
      <p:ext uri="{BB962C8B-B14F-4D97-AF65-F5344CB8AC3E}">
        <p14:creationId xmlns:p14="http://schemas.microsoft.com/office/powerpoint/2010/main" val="756124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4600D-EE97-BD08-9E76-8660366103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2116" y="1"/>
            <a:ext cx="11346426" cy="3429000"/>
          </a:xfrm>
        </p:spPr>
        <p:txBody>
          <a:bodyPr anchor="ctr">
            <a:norm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ജനകനുടെ വലമമര്‍ന്നു നീ ഞങ്ങള്‍ക്കായ്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ദിനംപ്രതി പക്ഷവാദം ചെയ്തു ജീവിച്ചിടുന്ന-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        </a:t>
            </a: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നീയല്ലോ ഞങ്ങള്‍ക്കുള്ള ദിവ്യസമ്പത്തേശുവേ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CD075AE-4078-905C-F66B-83F5837E938B}"/>
              </a:ext>
            </a:extLst>
          </p:cNvPr>
          <p:cNvSpPr txBox="1">
            <a:spLocks/>
          </p:cNvSpPr>
          <p:nvPr/>
        </p:nvSpPr>
        <p:spPr>
          <a:xfrm>
            <a:off x="462116" y="3107452"/>
            <a:ext cx="1134642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600" dirty="0" err="1"/>
              <a:t>Janakanude</a:t>
            </a:r>
            <a:r>
              <a:rPr lang="en-US" sz="3600" dirty="0"/>
              <a:t> </a:t>
            </a:r>
            <a:r>
              <a:rPr lang="en-US" sz="3600" dirty="0" err="1"/>
              <a:t>vala</a:t>
            </a:r>
            <a:r>
              <a:rPr lang="en-US" sz="3600" dirty="0"/>
              <a:t> </a:t>
            </a:r>
            <a:r>
              <a:rPr lang="en-US" sz="3600" dirty="0" err="1"/>
              <a:t>mamarnnu</a:t>
            </a:r>
            <a:r>
              <a:rPr lang="en-US" sz="3600" dirty="0"/>
              <a:t> nee </a:t>
            </a:r>
            <a:r>
              <a:rPr lang="en-US" sz="3600" dirty="0" err="1"/>
              <a:t>njangalkkaay</a:t>
            </a:r>
            <a:endParaRPr lang="en-US" sz="3600" dirty="0"/>
          </a:p>
          <a:p>
            <a:pPr algn="l">
              <a:lnSpc>
                <a:spcPct val="150000"/>
              </a:lnSpc>
            </a:pPr>
            <a:r>
              <a:rPr lang="en-US" sz="3600" dirty="0" err="1"/>
              <a:t>Dinamprathi</a:t>
            </a:r>
            <a:r>
              <a:rPr lang="en-US" sz="3600" dirty="0"/>
              <a:t> paksha </a:t>
            </a:r>
            <a:r>
              <a:rPr lang="en-US" sz="3600" dirty="0" err="1"/>
              <a:t>vaadam</a:t>
            </a:r>
            <a:r>
              <a:rPr lang="en-US" sz="3600" dirty="0"/>
              <a:t> </a:t>
            </a:r>
            <a:r>
              <a:rPr lang="en-US" sz="3600" dirty="0" err="1"/>
              <a:t>cheythu</a:t>
            </a:r>
            <a:r>
              <a:rPr lang="en-US" sz="3600" dirty="0"/>
              <a:t> </a:t>
            </a:r>
            <a:r>
              <a:rPr lang="en-US" sz="3600" dirty="0" err="1"/>
              <a:t>jeevichidunna</a:t>
            </a:r>
            <a:endParaRPr lang="en-US" sz="3600" dirty="0"/>
          </a:p>
          <a:p>
            <a:pPr algn="l">
              <a:lnSpc>
                <a:spcPct val="150000"/>
              </a:lnSpc>
            </a:pPr>
            <a:r>
              <a:rPr lang="en-US" sz="3600" dirty="0"/>
              <a:t>          </a:t>
            </a:r>
            <a:r>
              <a:rPr lang="en-US" sz="3600" dirty="0" err="1"/>
              <a:t>Neeyallo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njangalkkulla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divya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sambatheshuve</a:t>
            </a:r>
            <a:endParaRPr lang="en-AE" sz="3600" dirty="0"/>
          </a:p>
          <a:p>
            <a:pPr algn="l"/>
            <a:endParaRPr lang="en-AE" sz="4000" dirty="0"/>
          </a:p>
        </p:txBody>
      </p:sp>
    </p:spTree>
    <p:extLst>
      <p:ext uri="{BB962C8B-B14F-4D97-AF65-F5344CB8AC3E}">
        <p14:creationId xmlns:p14="http://schemas.microsoft.com/office/powerpoint/2010/main" val="2547342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4600D-EE97-BD08-9E76-8660366103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2116" y="1"/>
            <a:ext cx="11346426" cy="3429000"/>
          </a:xfrm>
        </p:spPr>
        <p:txBody>
          <a:bodyPr anchor="ctr">
            <a:norm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ലോകത്തില്‍ ഞങ്ങള്‍ക്കുള്ളതെല്ലാം നഷ്ടമാകിലും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ലോകക്കാര്‍ നിത്യം ദുഷിച്ചിടിലും പൊന്നേശുവേ-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</a:t>
            </a: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നീയല്ലോ ഞങ്ങള്‍ക്കുള്ള ദിവ്യസമ്പത്തേശുവേ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CD075AE-4078-905C-F66B-83F5837E938B}"/>
              </a:ext>
            </a:extLst>
          </p:cNvPr>
          <p:cNvSpPr txBox="1">
            <a:spLocks/>
          </p:cNvSpPr>
          <p:nvPr/>
        </p:nvSpPr>
        <p:spPr>
          <a:xfrm>
            <a:off x="462116" y="3087356"/>
            <a:ext cx="1134642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600" dirty="0" err="1"/>
              <a:t>Lokathil</a:t>
            </a:r>
            <a:r>
              <a:rPr lang="en-US" sz="3600" dirty="0"/>
              <a:t> </a:t>
            </a:r>
            <a:r>
              <a:rPr lang="en-US" sz="3600" dirty="0" err="1"/>
              <a:t>njangalkkullath</a:t>
            </a:r>
            <a:r>
              <a:rPr lang="en-US" sz="3600" dirty="0"/>
              <a:t> </a:t>
            </a:r>
            <a:r>
              <a:rPr lang="en-US" sz="3600" dirty="0" err="1"/>
              <a:t>ellaam</a:t>
            </a:r>
            <a:r>
              <a:rPr lang="en-US" sz="3600" dirty="0"/>
              <a:t> </a:t>
            </a:r>
            <a:r>
              <a:rPr lang="en-US" sz="3600" dirty="0" err="1"/>
              <a:t>nashtamaakilum</a:t>
            </a:r>
            <a:endParaRPr lang="en-US" sz="3600" dirty="0"/>
          </a:p>
          <a:p>
            <a:pPr algn="l">
              <a:lnSpc>
                <a:spcPct val="150000"/>
              </a:lnSpc>
            </a:pPr>
            <a:r>
              <a:rPr lang="en-US" sz="3600" dirty="0" err="1"/>
              <a:t>Lokakkaar</a:t>
            </a:r>
            <a:r>
              <a:rPr lang="en-US" sz="3600" dirty="0"/>
              <a:t> </a:t>
            </a:r>
            <a:r>
              <a:rPr lang="en-US" sz="3600" dirty="0" err="1"/>
              <a:t>nithyam</a:t>
            </a:r>
            <a:r>
              <a:rPr lang="en-US" sz="3600" dirty="0"/>
              <a:t> </a:t>
            </a:r>
            <a:r>
              <a:rPr lang="en-US" sz="3600" dirty="0" err="1"/>
              <a:t>dushichidilum</a:t>
            </a:r>
            <a:r>
              <a:rPr lang="en-US" sz="3600" dirty="0"/>
              <a:t> </a:t>
            </a:r>
            <a:r>
              <a:rPr lang="en-US" sz="3600" dirty="0" err="1"/>
              <a:t>ponneshuve</a:t>
            </a:r>
            <a:endParaRPr lang="en-US" sz="3600" dirty="0"/>
          </a:p>
          <a:p>
            <a:pPr algn="l">
              <a:lnSpc>
                <a:spcPct val="150000"/>
              </a:lnSpc>
            </a:pPr>
            <a:r>
              <a:rPr lang="en-US" sz="3600" dirty="0"/>
              <a:t>            </a:t>
            </a:r>
            <a:r>
              <a:rPr lang="en-US" sz="3600" dirty="0" err="1"/>
              <a:t>Neeyallo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njangalkkulla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divya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sambatheshuve</a:t>
            </a:r>
            <a:endParaRPr lang="en-AE" sz="3600" dirty="0"/>
          </a:p>
          <a:p>
            <a:pPr algn="l"/>
            <a:endParaRPr lang="en-AE" sz="4000" dirty="0"/>
          </a:p>
        </p:txBody>
      </p:sp>
    </p:spTree>
    <p:extLst>
      <p:ext uri="{BB962C8B-B14F-4D97-AF65-F5344CB8AC3E}">
        <p14:creationId xmlns:p14="http://schemas.microsoft.com/office/powerpoint/2010/main" val="2736321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4600D-EE97-BD08-9E76-8660366103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2787" y="-221063"/>
            <a:ext cx="11346426" cy="3429000"/>
          </a:xfrm>
        </p:spPr>
        <p:txBody>
          <a:bodyPr anchor="ctr">
            <a:norm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00025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നിത്യജീവമൊഴികള്‍ നിന്നിലുണ്ട് പരനേ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28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നിന്നെ വിട്ടടിയങ്ങള്‍ എങ്ങുപോയി വസിക്കും!-	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         </a:t>
            </a: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നീയല്ലോ ഞങ്ങള്‍ക്കുള്ള ദിവ്യസമ്പത്തേശുവേ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          </a:t>
            </a:r>
            <a:r>
              <a:rPr lang="ml-IN" sz="28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നീയല്ലാതില്ല ഭൂവില്‍ ആഗ്രഹിപ്പാനാരുമേ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CD075AE-4078-905C-F66B-83F5837E938B}"/>
              </a:ext>
            </a:extLst>
          </p:cNvPr>
          <p:cNvSpPr txBox="1">
            <a:spLocks/>
          </p:cNvSpPr>
          <p:nvPr/>
        </p:nvSpPr>
        <p:spPr>
          <a:xfrm>
            <a:off x="462116" y="3428999"/>
            <a:ext cx="1134642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600" dirty="0"/>
              <a:t>Nithya </a:t>
            </a:r>
            <a:r>
              <a:rPr lang="en-US" sz="3600" dirty="0" err="1"/>
              <a:t>jeeva</a:t>
            </a:r>
            <a:r>
              <a:rPr lang="en-US" sz="3600" dirty="0"/>
              <a:t> </a:t>
            </a:r>
            <a:r>
              <a:rPr lang="en-US" sz="3600" dirty="0" err="1"/>
              <a:t>mozhikal</a:t>
            </a:r>
            <a:r>
              <a:rPr lang="en-US" sz="3600" dirty="0"/>
              <a:t> </a:t>
            </a:r>
            <a:r>
              <a:rPr lang="en-US" sz="3600" dirty="0" err="1"/>
              <a:t>ninnilundu</a:t>
            </a:r>
            <a:r>
              <a:rPr lang="en-US" sz="3600" dirty="0"/>
              <a:t> </a:t>
            </a:r>
            <a:r>
              <a:rPr lang="en-US" sz="3600" dirty="0" err="1"/>
              <a:t>parane</a:t>
            </a:r>
            <a:endParaRPr lang="en-US" sz="3600" dirty="0"/>
          </a:p>
          <a:p>
            <a:pPr algn="l">
              <a:lnSpc>
                <a:spcPct val="150000"/>
              </a:lnSpc>
            </a:pPr>
            <a:r>
              <a:rPr lang="en-US" sz="3600" dirty="0" err="1"/>
              <a:t>Ninne</a:t>
            </a:r>
            <a:r>
              <a:rPr lang="en-US" sz="3600" dirty="0"/>
              <a:t> </a:t>
            </a:r>
            <a:r>
              <a:rPr lang="en-US" sz="3600" dirty="0" err="1"/>
              <a:t>vittadiyangal</a:t>
            </a:r>
            <a:r>
              <a:rPr lang="en-US" sz="3600" dirty="0"/>
              <a:t> </a:t>
            </a:r>
            <a:r>
              <a:rPr lang="en-US" sz="3600" dirty="0" err="1"/>
              <a:t>engupoyi</a:t>
            </a:r>
            <a:r>
              <a:rPr lang="en-US" sz="3600" dirty="0"/>
              <a:t> </a:t>
            </a:r>
            <a:r>
              <a:rPr lang="en-US" sz="3600" dirty="0" err="1"/>
              <a:t>vasikkum</a:t>
            </a:r>
            <a:r>
              <a:rPr lang="en-US" sz="3600" dirty="0"/>
              <a:t>-</a:t>
            </a:r>
          </a:p>
          <a:p>
            <a:pPr algn="l">
              <a:lnSpc>
                <a:spcPct val="150000"/>
              </a:lnSpc>
            </a:pPr>
            <a:r>
              <a:rPr lang="en-US" sz="3600" dirty="0"/>
              <a:t>             </a:t>
            </a:r>
            <a:r>
              <a:rPr lang="en-US" sz="3600" dirty="0" err="1"/>
              <a:t>Neeyallo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njangalkkulla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divya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sambatheshuve</a:t>
            </a:r>
            <a:endParaRPr lang="en-US" sz="3600" i="0" dirty="0">
              <a:solidFill>
                <a:srgbClr val="222222"/>
              </a:solidFill>
              <a:effectLst/>
              <a:highlight>
                <a:srgbClr val="FFFFFF"/>
              </a:highlight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           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Neeyallaathilla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bhuvil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aagrahippaan</a:t>
            </a:r>
            <a:r>
              <a:rPr lang="en-US" sz="360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 </a:t>
            </a:r>
            <a:r>
              <a:rPr lang="en-US" sz="360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cs typeface="Arial" panose="020B0604020202020204" pitchFamily="34" charset="0"/>
              </a:rPr>
              <a:t>aarume</a:t>
            </a:r>
            <a:endParaRPr lang="en-AE" sz="3600" dirty="0"/>
          </a:p>
          <a:p>
            <a:pPr algn="l"/>
            <a:endParaRPr lang="en-AE" sz="4000" dirty="0"/>
          </a:p>
        </p:txBody>
      </p:sp>
    </p:spTree>
    <p:extLst>
      <p:ext uri="{BB962C8B-B14F-4D97-AF65-F5344CB8AC3E}">
        <p14:creationId xmlns:p14="http://schemas.microsoft.com/office/powerpoint/2010/main" val="227921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239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Nirmala UI</vt:lpstr>
      <vt:lpstr>Times New Roman</vt:lpstr>
      <vt:lpstr>Office Theme</vt:lpstr>
      <vt:lpstr>നീയല്ലോ ഞങ്ങള്‍ക്കുള്ള ദിവ്യസമ്പത്തേശുവേ   നീയല്ലാതില്ല ഭൂവില്‍ ആഗ്രഹിപ്പാനാരുമേ</vt:lpstr>
      <vt:lpstr>നീയല്ലോ ഞങ്ങള്‍ക്കായി മന്നിടത്തില്‍ വന്നതും നീചരാം ഞങ്ങളുടെ പാപമെല്ലാമേറ്റതും-               നീയല്ലോ ഞങ്ങള്‍ക്കുള്ള ദിവ്യസമ്പത്തേശുവേ    </vt:lpstr>
      <vt:lpstr>കാല്‍വറി മലമുകളേറി നീ ഞങ്ങള്‍ക്കായ് കാല്‍കരം ചേര്‍ന്നു തൂങ്ങി മരിച്ചുയിരേകിയ-                 നീയല്ലോ ഞങ്ങള്‍ക്കുള്ള ദിവ്യസമ്പത്തേശുവേ</vt:lpstr>
      <vt:lpstr>അന്നന്നു ഞങ്ങള്‍ക്കുള്ളതെല്ലാം തന്നു പോറ്റുന്നോന്‍ ഇന്നുമെന്നും കൂടെയുണ്ടെന്നുള്ള വാക്കു തന്നവന്‍-             നീയല്ലോ ഞങ്ങള്‍ക്കുള്ള ദിവ്യസമ്പത്തേശുവേ</vt:lpstr>
      <vt:lpstr>ശത്രുവിന്നഗ്നിയസ്ത്രം ശക്തിയോടെതിര്‍ക്കുന്ന മാത്രയില്‍ ജയം തന്നു കാത്തുസൂക്ഷിച്ചിടുന്ന-              നീയല്ലോ ഞങ്ങള്‍ക്കുള്ള ദിവ്യസമ്പത്തേശുവേ</vt:lpstr>
      <vt:lpstr>ജനകനുടെ വലമമര്‍ന്നു നീ ഞങ്ങള്‍ക്കായ് ദിനംപ്രതി പക്ഷവാദം ചെയ്തു ജീവിച്ചിടുന്ന-                  നീയല്ലോ ഞങ്ങള്‍ക്കുള്ള ദിവ്യസമ്പത്തേശുവേ</vt:lpstr>
      <vt:lpstr>ലോകത്തില്‍ ഞങ്ങള്‍ക്കുള്ളതെല്ലാം നഷ്ടമാകിലും ലോകക്കാര്‍ നിത്യം ദുഷിച്ചിടിലും പൊന്നേശുവേ-                 നീയല്ലോ ഞങ്ങള്‍ക്കുള്ള ദിവ്യസമ്പത്തേശുവേ</vt:lpstr>
      <vt:lpstr>നിത്യജീവമൊഴികള്‍ നിന്നിലുണ്ട് പരനേ നിന്നെ വിട്ടടിയങ്ങള്‍ എങ്ങുപോയി വസിക്കും!-                 നീയല്ലോ ഞങ്ങള്‍ക്കുള്ള ദിവ്യസമ്പത്തേശുവേ              നീയല്ലാതില്ല ഭൂവില്‍ ആഗ്രഹിപ്പാനാരുമേ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നീയല്ലോ ഞങ്ങള്‍ക്കുള്ള ദിവ്യസമ്പ</dc:title>
  <dc:subject>461</dc:subject>
  <dc:creator>Bcc Abca</dc:creator>
  <cp:keywords>Formatting Pending</cp:keywords>
  <cp:lastModifiedBy>Shaji Varghese</cp:lastModifiedBy>
  <cp:revision>2</cp:revision>
  <dcterms:created xsi:type="dcterms:W3CDTF">2024-04-28T05:16:12Z</dcterms:created>
  <dcterms:modified xsi:type="dcterms:W3CDTF">2024-05-19T11:59:18Z</dcterms:modified>
</cp:coreProperties>
</file>